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205400"/>
  <p:notesSz cx="6858000" cy="9144000"/>
  <p:embeddedFontLst>
    <p:embeddedFont>
      <p:font typeface="Calibri (MS)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imes New Roman Bold" panose="020B0604020202020204" charset="0"/>
      <p:regular r:id="rId9"/>
    </p:embeddedFont>
    <p:embeddedFont>
      <p:font typeface="Calibri (MS)" panose="020B0604020202020204" charset="0"/>
      <p:regular r:id="rId10"/>
    </p:embeddedFont>
    <p:embeddedFont>
      <p:font typeface="Arial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8" d="100"/>
          <a:sy n="18" d="100"/>
        </p:scale>
        <p:origin x="-30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43507"/>
              </p:ext>
            </p:extLst>
          </p:nvPr>
        </p:nvGraphicFramePr>
        <p:xfrm>
          <a:off x="1185837" y="32880300"/>
          <a:ext cx="14287499" cy="4429899"/>
        </p:xfrm>
        <a:graphic>
          <a:graphicData uri="http://schemas.openxmlformats.org/drawingml/2006/table">
            <a:tbl>
              <a:tblPr/>
              <a:tblGrid>
                <a:gridCol w="2857819"/>
                <a:gridCol w="2857819"/>
                <a:gridCol w="2856223"/>
                <a:gridCol w="2857819"/>
                <a:gridCol w="2857819"/>
              </a:tblGrid>
              <a:tr h="850739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 Bold"/>
                        </a:rPr>
                        <a:t>Coluna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 Bold"/>
                        </a:rPr>
                        <a:t> 1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 Bold"/>
                        </a:rPr>
                        <a:t>Coluna 2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 Bold"/>
                        </a:rPr>
                        <a:t>Coluna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 Bold"/>
                        </a:rPr>
                        <a:t> 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 Bold"/>
                        </a:rPr>
                        <a:t>Coluna 4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 Bold"/>
                        </a:rPr>
                        <a:t>Coluna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 Bold"/>
                        </a:rPr>
                        <a:t> 5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915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16808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58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26179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6929100" y="18783300"/>
            <a:ext cx="14054137" cy="6916737"/>
          </a:xfrm>
          <a:custGeom>
            <a:avLst/>
            <a:gdLst/>
            <a:ahLst/>
            <a:cxnLst/>
            <a:rect l="l" t="t" r="r" b="b"/>
            <a:pathLst>
              <a:path w="14054137" h="6916737">
                <a:moveTo>
                  <a:pt x="0" y="0"/>
                </a:moveTo>
                <a:lnTo>
                  <a:pt x="14054137" y="0"/>
                </a:lnTo>
                <a:lnTo>
                  <a:pt x="14054137" y="6916737"/>
                </a:lnTo>
                <a:lnTo>
                  <a:pt x="0" y="6916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4"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236175" y="6850012"/>
            <a:ext cx="30091112" cy="88950"/>
            <a:chOff x="0" y="0"/>
            <a:chExt cx="40121483" cy="1186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40070658" cy="67818"/>
            </a:xfrm>
            <a:custGeom>
              <a:avLst/>
              <a:gdLst/>
              <a:ahLst/>
              <a:cxnLst/>
              <a:rect l="l" t="t" r="r" b="b"/>
              <a:pathLst>
                <a:path w="40070658" h="67818">
                  <a:moveTo>
                    <a:pt x="40070658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40070658" y="67818"/>
                  </a:lnTo>
                  <a:close/>
                </a:path>
              </a:pathLst>
            </a:custGeom>
            <a:solidFill>
              <a:srgbClr val="002B7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-127"/>
              <a:ext cx="40121458" cy="118745"/>
            </a:xfrm>
            <a:custGeom>
              <a:avLst/>
              <a:gdLst/>
              <a:ahLst/>
              <a:cxnLst/>
              <a:rect l="l" t="t" r="r" b="b"/>
              <a:pathLst>
                <a:path w="40121458" h="118745">
                  <a:moveTo>
                    <a:pt x="40096058" y="51054"/>
                  </a:moveTo>
                  <a:lnTo>
                    <a:pt x="25400" y="51054"/>
                  </a:lnTo>
                  <a:lnTo>
                    <a:pt x="25400" y="25527"/>
                  </a:lnTo>
                  <a:lnTo>
                    <a:pt x="50800" y="25527"/>
                  </a:lnTo>
                  <a:lnTo>
                    <a:pt x="50800" y="93345"/>
                  </a:lnTo>
                  <a:lnTo>
                    <a:pt x="25400" y="93345"/>
                  </a:lnTo>
                  <a:lnTo>
                    <a:pt x="25400" y="67945"/>
                  </a:lnTo>
                  <a:lnTo>
                    <a:pt x="40096058" y="67945"/>
                  </a:lnTo>
                  <a:lnTo>
                    <a:pt x="40096058" y="93345"/>
                  </a:lnTo>
                  <a:lnTo>
                    <a:pt x="40070658" y="93345"/>
                  </a:lnTo>
                  <a:lnTo>
                    <a:pt x="40070658" y="25527"/>
                  </a:lnTo>
                  <a:lnTo>
                    <a:pt x="40096058" y="25527"/>
                  </a:lnTo>
                  <a:lnTo>
                    <a:pt x="40096058" y="50927"/>
                  </a:lnTo>
                  <a:moveTo>
                    <a:pt x="40096058" y="0"/>
                  </a:moveTo>
                  <a:cubicBezTo>
                    <a:pt x="40110156" y="0"/>
                    <a:pt x="40121458" y="11430"/>
                    <a:pt x="40121458" y="25400"/>
                  </a:cubicBezTo>
                  <a:lnTo>
                    <a:pt x="40121458" y="93345"/>
                  </a:lnTo>
                  <a:cubicBezTo>
                    <a:pt x="40121458" y="107442"/>
                    <a:pt x="40110029" y="118745"/>
                    <a:pt x="40096058" y="118745"/>
                  </a:cubicBezTo>
                  <a:lnTo>
                    <a:pt x="25400" y="118745"/>
                  </a:lnTo>
                  <a:cubicBezTo>
                    <a:pt x="11303" y="118745"/>
                    <a:pt x="0" y="107315"/>
                    <a:pt x="0" y="93345"/>
                  </a:cubicBezTo>
                  <a:lnTo>
                    <a:pt x="0" y="25527"/>
                  </a:lnTo>
                  <a:cubicBezTo>
                    <a:pt x="0" y="11557"/>
                    <a:pt x="11430" y="127"/>
                    <a:pt x="25400" y="127"/>
                  </a:cubicBezTo>
                  <a:lnTo>
                    <a:pt x="40096058" y="127"/>
                  </a:lnTo>
                  <a:close/>
                </a:path>
              </a:pathLst>
            </a:custGeom>
            <a:solidFill>
              <a:srgbClr val="29579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47750" y="10850513"/>
            <a:ext cx="29999037" cy="84187"/>
            <a:chOff x="0" y="0"/>
            <a:chExt cx="39998716" cy="112249"/>
          </a:xfrm>
        </p:grpSpPr>
        <p:sp>
          <p:nvSpPr>
            <p:cNvPr id="8" name="Freeform 8"/>
            <p:cNvSpPr/>
            <p:nvPr/>
          </p:nvSpPr>
          <p:spPr>
            <a:xfrm>
              <a:off x="25400" y="25400"/>
              <a:ext cx="39947850" cy="61468"/>
            </a:xfrm>
            <a:custGeom>
              <a:avLst/>
              <a:gdLst/>
              <a:ahLst/>
              <a:cxnLst/>
              <a:rect l="l" t="t" r="r" b="b"/>
              <a:pathLst>
                <a:path w="39947850" h="61468">
                  <a:moveTo>
                    <a:pt x="0" y="0"/>
                  </a:moveTo>
                  <a:lnTo>
                    <a:pt x="39947850" y="0"/>
                  </a:lnTo>
                  <a:lnTo>
                    <a:pt x="39947850" y="61468"/>
                  </a:lnTo>
                  <a:lnTo>
                    <a:pt x="0" y="61468"/>
                  </a:lnTo>
                  <a:close/>
                </a:path>
              </a:pathLst>
            </a:custGeom>
            <a:solidFill>
              <a:srgbClr val="002B7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9998650" cy="112268"/>
            </a:xfrm>
            <a:custGeom>
              <a:avLst/>
              <a:gdLst/>
              <a:ahLst/>
              <a:cxnLst/>
              <a:rect l="l" t="t" r="r" b="b"/>
              <a:pathLst>
                <a:path w="39998650" h="112268">
                  <a:moveTo>
                    <a:pt x="25400" y="0"/>
                  </a:moveTo>
                  <a:lnTo>
                    <a:pt x="39973250" y="0"/>
                  </a:lnTo>
                  <a:cubicBezTo>
                    <a:pt x="39987348" y="0"/>
                    <a:pt x="39998650" y="11430"/>
                    <a:pt x="39998650" y="25400"/>
                  </a:cubicBezTo>
                  <a:lnTo>
                    <a:pt x="39998650" y="86868"/>
                  </a:lnTo>
                  <a:cubicBezTo>
                    <a:pt x="39998650" y="100965"/>
                    <a:pt x="39987221" y="112268"/>
                    <a:pt x="39973250" y="112268"/>
                  </a:cubicBezTo>
                  <a:lnTo>
                    <a:pt x="25400" y="112268"/>
                  </a:lnTo>
                  <a:cubicBezTo>
                    <a:pt x="11303" y="112268"/>
                    <a:pt x="0" y="100838"/>
                    <a:pt x="0" y="86868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927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6868"/>
                  </a:lnTo>
                  <a:lnTo>
                    <a:pt x="25400" y="86868"/>
                  </a:lnTo>
                  <a:lnTo>
                    <a:pt x="25400" y="61468"/>
                  </a:lnTo>
                  <a:lnTo>
                    <a:pt x="39973250" y="61468"/>
                  </a:lnTo>
                  <a:lnTo>
                    <a:pt x="39973250" y="86868"/>
                  </a:lnTo>
                  <a:lnTo>
                    <a:pt x="39947850" y="86868"/>
                  </a:lnTo>
                  <a:lnTo>
                    <a:pt x="39947850" y="25400"/>
                  </a:lnTo>
                  <a:lnTo>
                    <a:pt x="39973250" y="25400"/>
                  </a:lnTo>
                  <a:lnTo>
                    <a:pt x="3997325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29579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6897350" y="11620500"/>
            <a:ext cx="14398625" cy="5532437"/>
          </a:xfrm>
          <a:custGeom>
            <a:avLst/>
            <a:gdLst/>
            <a:ahLst/>
            <a:cxnLst/>
            <a:rect l="l" t="t" r="r" b="b"/>
            <a:pathLst>
              <a:path w="14398625" h="5532437">
                <a:moveTo>
                  <a:pt x="0" y="0"/>
                </a:moveTo>
                <a:lnTo>
                  <a:pt x="14398625" y="0"/>
                </a:lnTo>
                <a:lnTo>
                  <a:pt x="14398625" y="5532437"/>
                </a:lnTo>
                <a:lnTo>
                  <a:pt x="0" y="5532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10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85856" y="7472300"/>
            <a:ext cx="29930112" cy="22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300" dirty="0">
                <a:solidFill>
                  <a:srgbClr val="000000"/>
                </a:solidFill>
                <a:latin typeface="Arial Bold"/>
              </a:rPr>
              <a:t>Título do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trabalho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Arial,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negrito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,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corpo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72pt,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podendo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ser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reduzido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para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até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corpo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60,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caso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a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quantidade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de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texto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ultrapasse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o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espaço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delimitado</a:t>
            </a:r>
            <a:endParaRPr lang="en-US" sz="6300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22988" y="9429750"/>
            <a:ext cx="2668071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Nomes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 dos </a:t>
            </a: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autores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: </a:t>
            </a: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arial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negrito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corpo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 40pt</a:t>
            </a:r>
          </a:p>
          <a:p>
            <a:pPr algn="ctr">
              <a:lnSpc>
                <a:spcPts val="4800"/>
              </a:lnSpc>
            </a:pP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Instituições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;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unidade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acadêmica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 e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endereço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eletrônico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arial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, regular,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corpo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 30pt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4912" y="17113250"/>
            <a:ext cx="14400212" cy="637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 smtClean="0">
                <a:solidFill>
                  <a:srgbClr val="000000"/>
                </a:solidFill>
                <a:latin typeface="Arial Bold"/>
              </a:rPr>
              <a:t>OBJETIVO</a:t>
            </a:r>
          </a:p>
          <a:p>
            <a:pPr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7200"/>
              </a:lnSpc>
            </a:pPr>
            <a:r>
              <a:rPr lang="en-US" sz="6000" dirty="0" smtClean="0">
                <a:solidFill>
                  <a:srgbClr val="000000"/>
                </a:solidFill>
                <a:latin typeface="Arial Bold"/>
              </a:rPr>
              <a:t>METODOLOGIA</a:t>
            </a:r>
            <a:endParaRPr lang="en-US" sz="6000" dirty="0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"/>
              </a:rPr>
              <a:t>Corpo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Arial regular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tamanho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32pt,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podendo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reduzido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24pt,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ultrapasse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espaço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delimitado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. ...............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1679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916400" y="31348362"/>
            <a:ext cx="14400212" cy="407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CONCLUSÃO/CONSIDERAÇÕES FINAIS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857650" y="36632480"/>
            <a:ext cx="1440030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REFERÊNCIAS 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04900" y="23736300"/>
            <a:ext cx="14400300" cy="836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RESULTADOS E DISCUSSÃO</a:t>
            </a:r>
          </a:p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"/>
              </a:rPr>
              <a:t>Corpo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Arial regular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tamanho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32pt,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podendo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reduzido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24pt,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ultrapasse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espaço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delimitado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. ....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81112" y="11468100"/>
            <a:ext cx="14400300" cy="500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INTRODUÇÃO</a:t>
            </a:r>
          </a:p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"/>
              </a:rPr>
              <a:t>Corpo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Arial regular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tamanho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32pt,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podendo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reduzido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24pt,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ultrapasse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espaço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delimitado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. .....................................................................................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6175" y="37985700"/>
            <a:ext cx="4087200" cy="7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Tabela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1 -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Título da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tabela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Fonte: Silva (2010).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030212" y="17880775"/>
            <a:ext cx="4087200" cy="77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Figura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1 -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Título da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tabela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Fonte: Silva (2010).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947662" y="26245312"/>
            <a:ext cx="40872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 Bold"/>
              </a:rPr>
              <a:t>Figura</a:t>
            </a:r>
            <a:r>
              <a:rPr lang="en-US" sz="2400" dirty="0">
                <a:solidFill>
                  <a:srgbClr val="000000"/>
                </a:solidFill>
                <a:latin typeface="Arial Bold"/>
              </a:rPr>
              <a:t> 2 -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Título da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tabela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Fonte: Silva (2010).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947662" y="27069225"/>
            <a:ext cx="16022025" cy="402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8" y="419100"/>
            <a:ext cx="21875663" cy="63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4900"/>
            <a:ext cx="32385000" cy="393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261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 (MS) Bold</vt:lpstr>
      <vt:lpstr>Times New Roman</vt:lpstr>
      <vt:lpstr>Calibri</vt:lpstr>
      <vt:lpstr>Times New Roman Bold</vt:lpstr>
      <vt:lpstr>Calibri (MS)</vt:lpstr>
      <vt:lpstr>Arial Bold</vt:lpstr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Modelo_Poster.pptx</dc:title>
  <dc:creator>Unir</dc:creator>
  <cp:lastModifiedBy>Usuário do Windows</cp:lastModifiedBy>
  <cp:revision>2</cp:revision>
  <dcterms:created xsi:type="dcterms:W3CDTF">2006-08-16T00:00:00Z</dcterms:created>
  <dcterms:modified xsi:type="dcterms:W3CDTF">2023-10-18T14:48:58Z</dcterms:modified>
  <dc:identifier>DAFwyAFw34I</dc:identifier>
</cp:coreProperties>
</file>